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2167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236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9032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0295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5009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97052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48147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05365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316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8258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6963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58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50760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7906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3974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331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244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DDCAE1-3FC5-4033-9563-928293C15EDE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18159-E149-463B-8A7F-2D6A6BA45F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235439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2086970"/>
          </a:xfrm>
        </p:spPr>
        <p:txBody>
          <a:bodyPr/>
          <a:lstStyle/>
          <a:p>
            <a:pPr algn="ctr"/>
            <a:r>
              <a:rPr lang="en-US" dirty="0" smtClean="0"/>
              <a:t>AI</a:t>
            </a:r>
            <a:r>
              <a:rPr lang="en-US" dirty="0" smtClean="0"/>
              <a:t> </a:t>
            </a:r>
            <a:r>
              <a:rPr lang="en-US" dirty="0" smtClean="0"/>
              <a:t>lab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54955" y="3998794"/>
            <a:ext cx="8825658" cy="164000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Prepare by</a:t>
            </a:r>
          </a:p>
          <a:p>
            <a:pPr algn="ctr"/>
            <a:r>
              <a:rPr lang="en-US" dirty="0" err="1" smtClean="0"/>
              <a:t>Zobeda</a:t>
            </a:r>
            <a:r>
              <a:rPr lang="en-US" dirty="0" smtClean="0"/>
              <a:t> </a:t>
            </a:r>
            <a:r>
              <a:rPr lang="en-US" dirty="0" err="1" smtClean="0"/>
              <a:t>hatif</a:t>
            </a:r>
            <a:r>
              <a:rPr lang="en-US" dirty="0" smtClean="0"/>
              <a:t> </a:t>
            </a:r>
            <a:r>
              <a:rPr lang="en-US" dirty="0" err="1" smtClean="0"/>
              <a:t>naji</a:t>
            </a:r>
            <a:endParaRPr lang="en-US" dirty="0" smtClean="0"/>
          </a:p>
          <a:p>
            <a:pPr algn="ctr"/>
            <a:r>
              <a:rPr lang="en-US" dirty="0" smtClean="0"/>
              <a:t>Computer </a:t>
            </a:r>
            <a:r>
              <a:rPr lang="en-US" dirty="0" smtClean="0"/>
              <a:t>department</a:t>
            </a:r>
          </a:p>
          <a:p>
            <a:pPr algn="ctr"/>
            <a:r>
              <a:rPr lang="en-US" dirty="0" smtClean="0"/>
              <a:t> engineering college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10300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/>
              <a:t>Out line</a:t>
            </a:r>
            <a:endParaRPr lang="ar-IQ" sz="40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What is array</a:t>
            </a:r>
          </a:p>
          <a:p>
            <a:pPr marL="0" indent="0" algn="l" rtl="0">
              <a:buNone/>
            </a:pPr>
            <a:r>
              <a:rPr lang="en-US" dirty="0"/>
              <a:t>A Note to First-Time Users </a:t>
            </a:r>
            <a:r>
              <a:rPr lang="en-US" dirty="0" smtClean="0"/>
              <a:t>of MATLAB</a:t>
            </a:r>
            <a:r>
              <a:rPr lang="en-US" dirty="0"/>
              <a:t>: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/>
              <a:t>basic </a:t>
            </a:r>
            <a:r>
              <a:rPr lang="en-US" dirty="0" smtClean="0"/>
              <a:t>operations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05717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A Note to First-Time Users </a:t>
            </a:r>
            <a:r>
              <a:rPr lang="en-US" dirty="0" smtClean="0"/>
              <a:t>of MATLAB</a:t>
            </a:r>
            <a:r>
              <a:rPr lang="en-US" dirty="0"/>
              <a:t>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Although matrix operations are presented first and element-by-element </a:t>
            </a:r>
            <a:r>
              <a:rPr lang="en-US" dirty="0" smtClean="0"/>
              <a:t>operations next</a:t>
            </a:r>
            <a:r>
              <a:rPr lang="en-US" dirty="0"/>
              <a:t>, the order can be reversed since the two </a:t>
            </a:r>
            <a:r>
              <a:rPr lang="en-US" dirty="0" smtClean="0"/>
              <a:t>are independent of each other.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</a:p>
          <a:p>
            <a:pPr algn="l" rtl="0"/>
            <a:r>
              <a:rPr lang="en-US" dirty="0" smtClean="0"/>
              <a:t>Its expected that almost every MATLAB user has some knowledge of matrix operation</a:t>
            </a:r>
          </a:p>
          <a:p>
            <a:pPr marL="0" indent="0" algn="l">
              <a:buNone/>
            </a:pPr>
            <a:r>
              <a:rPr lang="en-US" dirty="0" smtClean="0"/>
              <a:t>and </a:t>
            </a:r>
            <a:r>
              <a:rPr lang="en-US" dirty="0"/>
              <a:t>linear algebra, and thus will be able to follow the material covered </a:t>
            </a:r>
            <a:r>
              <a:rPr lang="en-US" dirty="0" smtClean="0"/>
              <a:t>in</a:t>
            </a:r>
            <a:endParaRPr lang="en-US" dirty="0"/>
          </a:p>
          <a:p>
            <a:pPr marL="0" indent="0" algn="l">
              <a:buNone/>
            </a:pPr>
            <a:r>
              <a:rPr lang="en-US" dirty="0" smtClean="0"/>
              <a:t>Next lecture without </a:t>
            </a:r>
            <a:r>
              <a:rPr lang="en-US" dirty="0"/>
              <a:t>any difficulty. </a:t>
            </a:r>
            <a:endParaRPr lang="en-US" dirty="0" smtClean="0"/>
          </a:p>
          <a:p>
            <a:pPr algn="l" rtl="0"/>
            <a:r>
              <a:rPr lang="en-US" dirty="0" smtClean="0"/>
              <a:t>MATLAB </a:t>
            </a:r>
            <a:r>
              <a:rPr lang="en-US" dirty="0"/>
              <a:t>can be used with element-by-element operations</a:t>
            </a:r>
          </a:p>
          <a:p>
            <a:pPr marL="0" indent="0" algn="l">
              <a:buNone/>
            </a:pPr>
            <a:r>
              <a:rPr lang="en-US" dirty="0"/>
              <a:t>in numerous applications that do not require linear algebra multiplication </a:t>
            </a:r>
            <a:r>
              <a:rPr lang="en-US" dirty="0" smtClean="0"/>
              <a:t>(</a:t>
            </a:r>
            <a:r>
              <a:rPr lang="en-US" dirty="0" smtClean="0"/>
              <a:t>or        </a:t>
            </a:r>
            <a:r>
              <a:rPr lang="en-US" dirty="0" smtClean="0"/>
              <a:t>										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division) </a:t>
            </a:r>
            <a:r>
              <a:rPr lang="en-US" dirty="0" smtClean="0"/>
              <a:t>operations.                                 								   				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93444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What is array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 rtl="0">
              <a:buNone/>
            </a:pPr>
            <a:r>
              <a:rPr lang="en-US" dirty="0" smtClean="0"/>
              <a:t>Arrays,  can be one-dimensional (arrays with one row, or with one column), two-dimensional</a:t>
            </a:r>
          </a:p>
          <a:p>
            <a:pPr marL="0" indent="0" algn="just" rtl="0">
              <a:buNone/>
            </a:pPr>
            <a:r>
              <a:rPr lang="en-US" dirty="0" smtClean="0"/>
              <a:t>(arrays with multiple rows and columns), and even of higher dimensions Once </a:t>
            </a:r>
            <a:r>
              <a:rPr lang="en-US" dirty="0"/>
              <a:t>variables are created in MATLAB they can be used in a wide variety of</a:t>
            </a:r>
          </a:p>
          <a:p>
            <a:pPr marL="0" indent="0" algn="just" rtl="0">
              <a:buNone/>
            </a:pPr>
            <a:r>
              <a:rPr lang="en-US" dirty="0"/>
              <a:t>mathematical </a:t>
            </a:r>
            <a:r>
              <a:rPr lang="en-US" dirty="0" smtClean="0"/>
              <a:t>operations. variables </a:t>
            </a:r>
            <a:r>
              <a:rPr lang="en-US" dirty="0"/>
              <a:t>that were used in </a:t>
            </a:r>
            <a:r>
              <a:rPr lang="en-US" dirty="0" smtClean="0"/>
              <a:t>mathematical operations </a:t>
            </a:r>
            <a:r>
              <a:rPr lang="en-US" dirty="0"/>
              <a:t>were all defined as scalars. This means that they were all 1 x </a:t>
            </a:r>
            <a:r>
              <a:rPr lang="en-US" dirty="0" smtClean="0"/>
              <a:t>1 arrays </a:t>
            </a:r>
            <a:r>
              <a:rPr lang="en-US" dirty="0"/>
              <a:t>(arrays with one row and one column that have only one element) and </a:t>
            </a:r>
            <a:r>
              <a:rPr lang="en-US" dirty="0" smtClean="0"/>
              <a:t>the mathematical </a:t>
            </a:r>
            <a:r>
              <a:rPr lang="en-US" dirty="0"/>
              <a:t>operations were done with single numbers</a:t>
            </a:r>
            <a:r>
              <a:rPr lang="en-US" dirty="0" smtClean="0"/>
              <a:t>. </a:t>
            </a:r>
            <a:r>
              <a:rPr lang="en-US" dirty="0"/>
              <a:t>In </a:t>
            </a:r>
            <a:r>
              <a:rPr lang="en-US" dirty="0" smtClean="0"/>
              <a:t>these cases </a:t>
            </a:r>
            <a:r>
              <a:rPr lang="en-US" dirty="0"/>
              <a:t>the mathematical operations are more complex. MATLAB, as its name </a:t>
            </a:r>
            <a:r>
              <a:rPr lang="en-US" dirty="0" smtClean="0"/>
              <a:t>indicates, is </a:t>
            </a:r>
            <a:r>
              <a:rPr lang="en-US" dirty="0"/>
              <a:t>designed to carry out advanced array operations that have many </a:t>
            </a:r>
            <a:r>
              <a:rPr lang="en-US" dirty="0" smtClean="0"/>
              <a:t>applications in </a:t>
            </a:r>
            <a:r>
              <a:rPr lang="en-US" dirty="0"/>
              <a:t>science and </a:t>
            </a:r>
            <a:r>
              <a:rPr lang="en-US" dirty="0" smtClean="0"/>
              <a:t>engineering. most common mathematical </a:t>
            </a:r>
            <a:r>
              <a:rPr lang="en-US" dirty="0"/>
              <a:t>operations that MATLAB performs using </a:t>
            </a:r>
            <a:r>
              <a:rPr lang="en-US" dirty="0" smtClean="0"/>
              <a:t>arrays. Addition </a:t>
            </a:r>
            <a:r>
              <a:rPr lang="en-US" dirty="0"/>
              <a:t>and subtraction are relatively simple </a:t>
            </a:r>
            <a:r>
              <a:rPr lang="en-US" dirty="0" smtClean="0"/>
              <a:t>operations.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31244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6000" b="1" dirty="0" smtClean="0"/>
              <a:t>basic operations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 rtl="0">
              <a:buNone/>
            </a:pPr>
            <a:r>
              <a:rPr lang="en-US" sz="3600" dirty="0">
                <a:cs typeface="+mj-cs"/>
              </a:rPr>
              <a:t>The operations + (addition) and - (subtraction) can be used to add (</a:t>
            </a:r>
            <a:r>
              <a:rPr lang="en-US" sz="3600" dirty="0" smtClean="0">
                <a:cs typeface="+mj-cs"/>
              </a:rPr>
              <a:t>subtract) arrays </a:t>
            </a:r>
            <a:r>
              <a:rPr lang="en-US" sz="3600" dirty="0">
                <a:cs typeface="+mj-cs"/>
              </a:rPr>
              <a:t>of identical size (the same numbers of rows and columns) and to add (</a:t>
            </a:r>
            <a:r>
              <a:rPr lang="en-US" sz="3600" dirty="0" smtClean="0">
                <a:cs typeface="+mj-cs"/>
              </a:rPr>
              <a:t>subtract) a </a:t>
            </a:r>
            <a:r>
              <a:rPr lang="en-US" sz="3600" dirty="0">
                <a:cs typeface="+mj-cs"/>
              </a:rPr>
              <a:t>scalar to an array. When two arrays are involved the sum, or the </a:t>
            </a:r>
            <a:r>
              <a:rPr lang="en-US" sz="3600" dirty="0" smtClean="0">
                <a:cs typeface="+mj-cs"/>
              </a:rPr>
              <a:t>difference, of </a:t>
            </a:r>
            <a:r>
              <a:rPr lang="en-US" sz="3600" dirty="0">
                <a:cs typeface="+mj-cs"/>
              </a:rPr>
              <a:t>the arrays is obtained by adding, or subtracting, their corresponding elements.</a:t>
            </a:r>
          </a:p>
          <a:p>
            <a:pPr marL="0" indent="0" algn="just" rtl="0">
              <a:buNone/>
            </a:pPr>
            <a:r>
              <a:rPr lang="en-US" sz="3600" dirty="0">
                <a:cs typeface="+mj-cs"/>
              </a:rPr>
              <a:t>In general, if A and B are two arrays (for example, 2 x 3 matrices),</a:t>
            </a:r>
            <a:endParaRPr lang="ar-IQ" sz="3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26105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basic operations</a:t>
            </a:r>
            <a:endParaRPr lang="ar-IQ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603" y="2006221"/>
            <a:ext cx="10549720" cy="413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828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6874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basic operations</a:t>
            </a:r>
            <a:endParaRPr lang="ar-IQ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8425" y="764276"/>
            <a:ext cx="9676262" cy="5977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883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708"/>
          </a:xfrm>
        </p:spPr>
        <p:txBody>
          <a:bodyPr/>
          <a:lstStyle/>
          <a:p>
            <a:pPr algn="l"/>
            <a:r>
              <a:rPr lang="en-US" dirty="0" smtClean="0"/>
              <a:t>The basic operation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323834"/>
            <a:ext cx="10515600" cy="4853129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/>
              <a:t>When a scalar (number) is added to (or subtracted from) an array, the scalar </a:t>
            </a:r>
            <a:r>
              <a:rPr lang="en-US" sz="2400" dirty="0" smtClean="0"/>
              <a:t>is added </a:t>
            </a:r>
            <a:r>
              <a:rPr lang="en-US" sz="2400" dirty="0"/>
              <a:t>to (or subtracted from) all the elements of the array. Examples are:</a:t>
            </a:r>
            <a:endParaRPr lang="ar-IQ" sz="2400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0938" y="2282542"/>
            <a:ext cx="8188656" cy="402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46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9836" y="24259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Thank you for listing </a:t>
            </a:r>
            <a:endParaRPr lang="ar-IQ" sz="6000" b="1" dirty="0"/>
          </a:p>
        </p:txBody>
      </p:sp>
    </p:spTree>
    <p:extLst>
      <p:ext uri="{BB962C8B-B14F-4D97-AF65-F5344CB8AC3E}">
        <p14:creationId xmlns:p14="http://schemas.microsoft.com/office/powerpoint/2010/main" val="297330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أيون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</TotalTime>
  <Words>404</Words>
  <Application>Microsoft Office PowerPoint</Application>
  <PresentationFormat>ملء الشاشة</PresentationFormat>
  <Paragraphs>31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أيون</vt:lpstr>
      <vt:lpstr>AI lab</vt:lpstr>
      <vt:lpstr>Out line</vt:lpstr>
      <vt:lpstr>A Note to First-Time Users of MATLAB:</vt:lpstr>
      <vt:lpstr>What is array</vt:lpstr>
      <vt:lpstr>basic operations </vt:lpstr>
      <vt:lpstr>basic operations</vt:lpstr>
      <vt:lpstr>basic operations</vt:lpstr>
      <vt:lpstr>The basic operation </vt:lpstr>
      <vt:lpstr>Thank you for listing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Matlab lab</dc:title>
  <dc:creator>zhn</dc:creator>
  <cp:lastModifiedBy>zhn</cp:lastModifiedBy>
  <cp:revision>8</cp:revision>
  <dcterms:created xsi:type="dcterms:W3CDTF">2018-11-15T17:34:07Z</dcterms:created>
  <dcterms:modified xsi:type="dcterms:W3CDTF">2018-11-17T08:04:45Z</dcterms:modified>
</cp:coreProperties>
</file>